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1"/>
  </p:notesMasterIdLst>
  <p:sldIdLst>
    <p:sldId id="256" r:id="rId2"/>
    <p:sldId id="257" r:id="rId3"/>
    <p:sldId id="264" r:id="rId4"/>
    <p:sldId id="261" r:id="rId5"/>
    <p:sldId id="262" r:id="rId6"/>
    <p:sldId id="260" r:id="rId7"/>
    <p:sldId id="259" r:id="rId8"/>
    <p:sldId id="263" r:id="rId9"/>
    <p:sldId id="25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638"/>
  </p:normalViewPr>
  <p:slideViewPr>
    <p:cSldViewPr snapToGrid="0" snapToObjects="1">
      <p:cViewPr varScale="1">
        <p:scale>
          <a:sx n="103" d="100"/>
          <a:sy n="103" d="100"/>
        </p:scale>
        <p:origin x="13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5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89B4-C97E-477E-A46D-E99951DD305B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</a:t>
            </a:r>
            <a:r>
              <a:rPr lang="en-US" baseline="0" dirty="0"/>
              <a:t> LEGO League </a:t>
            </a:r>
            <a:r>
              <a:rPr lang="en-US" dirty="0"/>
              <a:t>LESSONS</a:t>
            </a:r>
          </a:p>
        </p:txBody>
      </p:sp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3" y="272809"/>
            <a:ext cx="8277216" cy="3038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F7ED0-3FBA-415E-B3D6-7B156AB7E969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D4A4C-D709-45DE-B28C-8CF62F16F5F9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37659-8A58-4424-8F5E-A9D294BC4E89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DC57F-1C05-41F1-956D-704AE3D540E6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D785-F88D-45D2-866F-F76F99E25A62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5B58-D8E8-4747-A634-7B179A9F68F9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97399-988E-4FFE-B8C5-D8A1D8340133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4FBE-1354-41D0-B753-EC145D70DB40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FF37DB5-53BE-47F7-96A2-2C1BF5C58F10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95E4-0DAD-441F-BDD4-C93B53A5C3F1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66A845A-33B2-401D-BFAB-363CD7FD3B87}" type="datetime1">
              <a:rPr lang="en-US" smtClean="0"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v3lessons.com/resourc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a Mission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87" y="4893914"/>
            <a:ext cx="1112924" cy="67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Learn how to come up with a strategy for the robot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Understand the Missions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75" y="2273972"/>
            <a:ext cx="4107126" cy="27181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2510" y="5627873"/>
            <a:ext cx="43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Credits: Michael </a:t>
            </a:r>
            <a:r>
              <a:rPr lang="en-US" dirty="0" err="1"/>
              <a:t>Graffin</a:t>
            </a:r>
            <a:r>
              <a:rPr lang="en-US" dirty="0"/>
              <a:t>, Iona Primary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697" y="2323070"/>
            <a:ext cx="38800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 #1 is to read the Challenge Guide thoroughly </a:t>
            </a:r>
            <a:r>
              <a:rPr lang="mr-IN" dirty="0"/>
              <a:t>–</a:t>
            </a:r>
            <a:r>
              <a:rPr lang="en-US" dirty="0"/>
              <a:t> everyone should do this</a:t>
            </a:r>
          </a:p>
          <a:p>
            <a:endParaRPr lang="en-US" dirty="0"/>
          </a:p>
          <a:p>
            <a:r>
              <a:rPr lang="en-US" dirty="0"/>
              <a:t>Rule #2 is to read the Updates during the season</a:t>
            </a:r>
          </a:p>
          <a:p>
            <a:endParaRPr lang="en-US" dirty="0"/>
          </a:p>
          <a:p>
            <a:r>
              <a:rPr lang="en-US" dirty="0"/>
              <a:t>Tip: Many teams like to take notes on each mission (the rules, the points, etc.) and place them next to the missions on the mat.</a:t>
            </a:r>
          </a:p>
        </p:txBody>
      </p:sp>
    </p:spTree>
    <p:extLst>
      <p:ext uri="{BB962C8B-B14F-4D97-AF65-F5344CB8AC3E}">
        <p14:creationId xmlns:p14="http://schemas.microsoft.com/office/powerpoint/2010/main" val="144455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Plan Your Robot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330261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Which missions are near base and could be done quickly?</a:t>
            </a:r>
          </a:p>
          <a:p>
            <a:r>
              <a:rPr lang="en-US" dirty="0"/>
              <a:t>Which missions might be grouped together because of their proximity?</a:t>
            </a:r>
          </a:p>
          <a:p>
            <a:r>
              <a:rPr lang="en-US" dirty="0"/>
              <a:t>Which missions might use the same attachment/tool to complete?</a:t>
            </a:r>
          </a:p>
          <a:p>
            <a:r>
              <a:rPr lang="en-US" dirty="0"/>
              <a:t>Are some missions harder than others?</a:t>
            </a:r>
          </a:p>
          <a:p>
            <a:r>
              <a:rPr lang="en-US" dirty="0"/>
              <a:t>Are some missions harder to get to?</a:t>
            </a:r>
          </a:p>
          <a:p>
            <a:r>
              <a:rPr lang="en-US" dirty="0"/>
              <a:t>What are the team’s goals for the year when it comes to the robot game?</a:t>
            </a:r>
          </a:p>
          <a:p>
            <a:r>
              <a:rPr lang="en-US" dirty="0"/>
              <a:t>How many points is the mission?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8" y="1941752"/>
            <a:ext cx="4208692" cy="2043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5568" y="4211416"/>
            <a:ext cx="41098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Use the answers to the questions to determine which missions to do and when.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A Planning Guide is available on the next page.</a:t>
            </a:r>
          </a:p>
        </p:txBody>
      </p:sp>
    </p:spTree>
    <p:extLst>
      <p:ext uri="{BB962C8B-B14F-4D97-AF65-F5344CB8AC3E}">
        <p14:creationId xmlns:p14="http://schemas.microsoft.com/office/powerpoint/2010/main" val="79779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90" y="2078129"/>
            <a:ext cx="4872503" cy="36126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346" y="2078129"/>
            <a:ext cx="2609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worksheet is available for download in the Useful Worksheets and Guides section.</a:t>
            </a:r>
          </a:p>
          <a:p>
            <a:endParaRPr lang="en-US" dirty="0"/>
          </a:p>
          <a:p>
            <a:r>
              <a:rPr lang="en-US" dirty="0"/>
              <a:t>Use it to evaluate all your options for a given year’s robot game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</p:spPr>
        <p:txBody>
          <a:bodyPr/>
          <a:lstStyle/>
          <a:p>
            <a:r>
              <a:rPr lang="en-US" dirty="0"/>
              <a:t>Step 2: Mission Planning Guide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3" y="4359725"/>
            <a:ext cx="3267580" cy="17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Team Robot Game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4565039" cy="4023360"/>
          </a:xfrm>
        </p:spPr>
        <p:txBody>
          <a:bodyPr>
            <a:normAutofit/>
          </a:bodyPr>
          <a:lstStyle/>
          <a:p>
            <a:r>
              <a:rPr lang="en-US" dirty="0"/>
              <a:t>Now, use an online tool such as our Interactive Sketch Planner to determine the path your robot will take</a:t>
            </a:r>
          </a:p>
          <a:p>
            <a:pPr lvl="1"/>
            <a:r>
              <a:rPr lang="en-US" dirty="0"/>
              <a:t>Each time you go out of base is called a “run”</a:t>
            </a:r>
          </a:p>
          <a:p>
            <a:pPr lvl="1"/>
            <a:r>
              <a:rPr lang="en-US" dirty="0"/>
              <a:t>Draw each run using a different color.</a:t>
            </a:r>
          </a:p>
          <a:p>
            <a:r>
              <a:rPr lang="en-US" dirty="0"/>
              <a:t>Or print out an image of the challenge mat and hand-draw</a:t>
            </a:r>
          </a:p>
          <a:p>
            <a:r>
              <a:rPr lang="en-US" dirty="0"/>
              <a:t>We recommend that each team member comes up with a strategy and then the team listens to all the ideas and combines them.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90" y="1948067"/>
            <a:ext cx="2735100" cy="1714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2403" y="3588673"/>
            <a:ext cx="36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http://ev3lessons.com/resources/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53" y="3958005"/>
            <a:ext cx="4069629" cy="22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Building &amp;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09" y="2118023"/>
            <a:ext cx="4333079" cy="2982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95416" y="1960821"/>
            <a:ext cx="39047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have a strategy, start to build your robot and write Pseudocode for each “run”.</a:t>
            </a:r>
          </a:p>
          <a:p>
            <a:endParaRPr lang="en-US" dirty="0"/>
          </a:p>
          <a:p>
            <a:r>
              <a:rPr lang="en-US" dirty="0"/>
              <a:t>You can use our Robot Game Pseudocode Worksheet if you want in the “Useful Worksheets &amp; Guides” section.</a:t>
            </a:r>
          </a:p>
          <a:p>
            <a:endParaRPr lang="en-US" dirty="0"/>
          </a:p>
          <a:p>
            <a:r>
              <a:rPr lang="en-US" dirty="0"/>
              <a:t>We have an additional Pseudocode lesson in Beginner if you want to learn more about how to write pseudocode.</a:t>
            </a:r>
          </a:p>
        </p:txBody>
      </p:sp>
    </p:spTree>
    <p:extLst>
      <p:ext uri="{BB962C8B-B14F-4D97-AF65-F5344CB8AC3E}">
        <p14:creationId xmlns:p14="http://schemas.microsoft.com/office/powerpoint/2010/main" val="146334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that a robot game strategy may change over time </a:t>
            </a:r>
          </a:p>
          <a:p>
            <a:pPr lvl="1"/>
            <a:r>
              <a:rPr lang="en-US" dirty="0"/>
              <a:t>You might get a new idea or find a way to combine missions</a:t>
            </a:r>
          </a:p>
          <a:p>
            <a:pPr lvl="1"/>
            <a:r>
              <a:rPr lang="en-US" dirty="0"/>
              <a:t>You might build a different attachment</a:t>
            </a:r>
          </a:p>
          <a:p>
            <a:r>
              <a:rPr lang="en-US" dirty="0"/>
              <a:t>As a rookie team, complete missions closer to base first</a:t>
            </a:r>
          </a:p>
          <a:p>
            <a:pPr lvl="1"/>
            <a:r>
              <a:rPr lang="en-US" dirty="0"/>
              <a:t>Usually, they are easier to get to and easier to activate</a:t>
            </a:r>
          </a:p>
          <a:p>
            <a:pPr lvl="1"/>
            <a:r>
              <a:rPr lang="en-US" dirty="0"/>
              <a:t>When you finish those and can do them reliably, start to add more missions</a:t>
            </a:r>
          </a:p>
          <a:p>
            <a:r>
              <a:rPr lang="en-US" dirty="0"/>
              <a:t>You don’t need to do </a:t>
            </a:r>
            <a:r>
              <a:rPr lang="en-US" i="1" dirty="0">
                <a:solidFill>
                  <a:srgbClr val="FF0000"/>
                </a:solidFill>
              </a:rPr>
              <a:t>all </a:t>
            </a:r>
            <a:r>
              <a:rPr lang="en-US" dirty="0"/>
              <a:t>the missions to “win”.  </a:t>
            </a:r>
          </a:p>
          <a:p>
            <a:pPr lvl="1"/>
            <a:r>
              <a:rPr lang="en-US" dirty="0"/>
              <a:t>Doing the missions you can well can often yield better results than completing all the mission unreliably.</a:t>
            </a:r>
          </a:p>
          <a:p>
            <a:pPr lvl="1"/>
            <a:r>
              <a:rPr lang="en-US" dirty="0"/>
              <a:t>Example: We have won the robot performance award and Champion’s without completing all the missions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9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lesson was written by Sanjay and Arvind Seshan</a:t>
            </a:r>
          </a:p>
          <a:p>
            <a:r>
              <a:rPr lang="en-US" dirty="0"/>
              <a:t>More lessons available at </a:t>
            </a:r>
            <a:r>
              <a:rPr lang="en-US" dirty="0">
                <a:hlinkClick r:id="rId2"/>
              </a:rPr>
              <a:t>www.ev3lessons</a:t>
            </a:r>
            <a:r>
              <a:rPr lang="en-US">
                <a:hlinkClick r:id="rId2"/>
              </a:rPr>
              <a:t>.com</a:t>
            </a:r>
            <a:r>
              <a:rPr lang="en-US"/>
              <a:t> and </a:t>
            </a:r>
            <a:r>
              <a:rPr lang="en-US">
                <a:hlinkClick r:id="rId3"/>
              </a:rPr>
              <a:t>www.flltutorials.com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</TotalTime>
  <Words>628</Words>
  <Application>Microsoft Office PowerPoint</Application>
  <PresentationFormat>On-screen Show (4:3)</PresentationFormat>
  <Paragraphs>72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Mangal</vt:lpstr>
      <vt:lpstr>Retrospect</vt:lpstr>
      <vt:lpstr>Developing a Mission Strategy</vt:lpstr>
      <vt:lpstr>Objectives</vt:lpstr>
      <vt:lpstr>Step 1: Understand the Missions</vt:lpstr>
      <vt:lpstr>Step 2: Plan Your Robot Game</vt:lpstr>
      <vt:lpstr>Step 2: Mission Planning Guide</vt:lpstr>
      <vt:lpstr>Step 3: Team Robot Game Strategy</vt:lpstr>
      <vt:lpstr>Step 4: Building &amp; Programming</vt:lpstr>
      <vt:lpstr>Some Thoughts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33</cp:revision>
  <cp:lastPrinted>2017-08-26T18:12:44Z</cp:lastPrinted>
  <dcterms:created xsi:type="dcterms:W3CDTF">2017-08-13T17:46:18Z</dcterms:created>
  <dcterms:modified xsi:type="dcterms:W3CDTF">2018-06-08T00:44:15Z</dcterms:modified>
</cp:coreProperties>
</file>